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2" d="100"/>
          <a:sy n="52" d="100"/>
        </p:scale>
        <p:origin x="1872" y="8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A90BC-98CA-4295-9643-1C6E208B62CC}" type="datetimeFigureOut">
              <a:rPr lang="nl-NL" smtClean="0"/>
              <a:t>24-9-2014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D9C9-578A-4EAB-8A27-20FAEF1E56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5177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A90BC-98CA-4295-9643-1C6E208B62CC}" type="datetimeFigureOut">
              <a:rPr lang="nl-NL" smtClean="0"/>
              <a:t>24-9-2014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D9C9-578A-4EAB-8A27-20FAEF1E56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8683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A90BC-98CA-4295-9643-1C6E208B62CC}" type="datetimeFigureOut">
              <a:rPr lang="nl-NL" smtClean="0"/>
              <a:t>24-9-2014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D9C9-578A-4EAB-8A27-20FAEF1E56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330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A90BC-98CA-4295-9643-1C6E208B62CC}" type="datetimeFigureOut">
              <a:rPr lang="nl-NL" smtClean="0"/>
              <a:t>24-9-2014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D9C9-578A-4EAB-8A27-20FAEF1E56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6774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A90BC-98CA-4295-9643-1C6E208B62CC}" type="datetimeFigureOut">
              <a:rPr lang="nl-NL" smtClean="0"/>
              <a:t>24-9-2014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D9C9-578A-4EAB-8A27-20FAEF1E56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19052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A90BC-98CA-4295-9643-1C6E208B62CC}" type="datetimeFigureOut">
              <a:rPr lang="nl-NL" smtClean="0"/>
              <a:t>24-9-2014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D9C9-578A-4EAB-8A27-20FAEF1E56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11123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A90BC-98CA-4295-9643-1C6E208B62CC}" type="datetimeFigureOut">
              <a:rPr lang="nl-NL" smtClean="0"/>
              <a:t>24-9-2014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D9C9-578A-4EAB-8A27-20FAEF1E56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41812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A90BC-98CA-4295-9643-1C6E208B62CC}" type="datetimeFigureOut">
              <a:rPr lang="nl-NL" smtClean="0"/>
              <a:t>24-9-2014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D9C9-578A-4EAB-8A27-20FAEF1E56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05629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A90BC-98CA-4295-9643-1C6E208B62CC}" type="datetimeFigureOut">
              <a:rPr lang="nl-NL" smtClean="0"/>
              <a:t>24-9-2014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D9C9-578A-4EAB-8A27-20FAEF1E56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2895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A90BC-98CA-4295-9643-1C6E208B62CC}" type="datetimeFigureOut">
              <a:rPr lang="nl-NL" smtClean="0"/>
              <a:t>24-9-2014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5F9D9C9-578A-4EAB-8A27-20FAEF1E56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9155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A90BC-98CA-4295-9643-1C6E208B62CC}" type="datetimeFigureOut">
              <a:rPr lang="nl-NL" smtClean="0"/>
              <a:t>24-9-2014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D9C9-578A-4EAB-8A27-20FAEF1E56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8397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A90BC-98CA-4295-9643-1C6E208B62CC}" type="datetimeFigureOut">
              <a:rPr lang="nl-NL" smtClean="0"/>
              <a:t>24-9-2014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D9C9-578A-4EAB-8A27-20FAEF1E56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4115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A90BC-98CA-4295-9643-1C6E208B62CC}" type="datetimeFigureOut">
              <a:rPr lang="nl-NL" smtClean="0"/>
              <a:t>24-9-2014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D9C9-578A-4EAB-8A27-20FAEF1E56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6757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A90BC-98CA-4295-9643-1C6E208B62CC}" type="datetimeFigureOut">
              <a:rPr lang="nl-NL" smtClean="0"/>
              <a:t>24-9-2014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D9C9-578A-4EAB-8A27-20FAEF1E56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5062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A90BC-98CA-4295-9643-1C6E208B62CC}" type="datetimeFigureOut">
              <a:rPr lang="nl-NL" smtClean="0"/>
              <a:t>24-9-2014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D9C9-578A-4EAB-8A27-20FAEF1E56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8599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A90BC-98CA-4295-9643-1C6E208B62CC}" type="datetimeFigureOut">
              <a:rPr lang="nl-NL" smtClean="0"/>
              <a:t>24-9-2014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D9C9-578A-4EAB-8A27-20FAEF1E56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6651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A90BC-98CA-4295-9643-1C6E208B62CC}" type="datetimeFigureOut">
              <a:rPr lang="nl-NL" smtClean="0"/>
              <a:t>24-9-2014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D9C9-578A-4EAB-8A27-20FAEF1E56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0931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12A90BC-98CA-4295-9643-1C6E208B62CC}" type="datetimeFigureOut">
              <a:rPr lang="nl-NL" smtClean="0"/>
              <a:t>24-9-2014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5F9D9C9-578A-4EAB-8A27-20FAEF1E56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3135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Meneer, ik heb meer oorzaken en gevolgen?!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41938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Meerdere oorzaken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 smtClean="0"/>
              <a:t>Vaak zijn er meerdere oorzaken die een gevolg hebben</a:t>
            </a:r>
          </a:p>
          <a:p>
            <a:endParaRPr lang="nl-NL" dirty="0"/>
          </a:p>
          <a:p>
            <a:r>
              <a:rPr lang="nl-NL" dirty="0" smtClean="0"/>
              <a:t>Dit wil zeggen dat er meerdere dingen zijn gebeurd, waardoor gebeurtenis A plaatsvind</a:t>
            </a:r>
          </a:p>
          <a:p>
            <a:endParaRPr lang="nl-NL" dirty="0"/>
          </a:p>
          <a:p>
            <a:r>
              <a:rPr lang="nl-NL" dirty="0" smtClean="0"/>
              <a:t>Vaak versterken oorzaken elkaar!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098" name="Picture 2" descr="http://nlptoday.nl/wp-content/uploads/oorzaak-gevolg-600x3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7967" y="2800349"/>
            <a:ext cx="5715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7479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Een voorbeeldje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 smtClean="0"/>
              <a:t>Het aan de macht komen van Hitler had verschillende oorzaken:</a:t>
            </a:r>
          </a:p>
          <a:p>
            <a:endParaRPr lang="nl-NL" dirty="0"/>
          </a:p>
          <a:p>
            <a:pPr>
              <a:buFont typeface="Wingdings" panose="05000000000000000000" pitchFamily="2" charset="2"/>
              <a:buChar char="à"/>
            </a:pPr>
            <a:r>
              <a:rPr lang="nl-NL" dirty="0" smtClean="0">
                <a:sym typeface="Wingdings" panose="05000000000000000000" pitchFamily="2" charset="2"/>
              </a:rPr>
              <a:t>Economische crisis in Duitsland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NL" dirty="0" smtClean="0">
                <a:sym typeface="Wingdings" panose="05000000000000000000" pitchFamily="2" charset="2"/>
              </a:rPr>
              <a:t>Straatterreur van Hitler ’s partij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NL" dirty="0" smtClean="0"/>
              <a:t>Onvrede van veel Duitsers over hun regering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NL" dirty="0" smtClean="0"/>
              <a:t>De verkiezingswinst van Hitler (aanleiding)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3074" name="Picture 2" descr="http://padresteve.files.wordpress.com/2012/07/hitler-and-himml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7966" y="2295831"/>
            <a:ext cx="5645011" cy="3927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9825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Meerdere gevolgen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 smtClean="0"/>
              <a:t>Als er iets gebeurt, heeft dat bijna nooit maar een gevolg. Meestal zijn het er meer</a:t>
            </a:r>
          </a:p>
          <a:p>
            <a:endParaRPr lang="nl-NL" dirty="0"/>
          </a:p>
          <a:p>
            <a:r>
              <a:rPr lang="nl-NL" dirty="0" smtClean="0"/>
              <a:t>Met een heel moeilijk woord noem je dat </a:t>
            </a:r>
            <a:r>
              <a:rPr lang="nl-NL" dirty="0" err="1" smtClean="0"/>
              <a:t>multicausaal</a:t>
            </a:r>
            <a:r>
              <a:rPr lang="nl-NL" dirty="0" smtClean="0"/>
              <a:t>: “meer gebeurtenissen”</a:t>
            </a:r>
          </a:p>
          <a:p>
            <a:endParaRPr lang="nl-NL" dirty="0"/>
          </a:p>
          <a:p>
            <a:r>
              <a:rPr lang="nl-NL" dirty="0" smtClean="0"/>
              <a:t>Bij geschiedenis bijna altijd zo!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122" name="Picture 2" descr="http://petervanloevezijn.files.wordpress.com/2011/10/cause-effec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3316" y="2403986"/>
            <a:ext cx="5938684" cy="4454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36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Een voorbeeldje: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De ontdekking van Amerika had veel gevolgen:</a:t>
            </a:r>
          </a:p>
          <a:p>
            <a:endParaRPr lang="nl-NL" dirty="0"/>
          </a:p>
          <a:p>
            <a:pPr>
              <a:buFont typeface="Wingdings" panose="05000000000000000000" pitchFamily="2" charset="2"/>
              <a:buChar char="à"/>
            </a:pPr>
            <a:r>
              <a:rPr lang="nl-NL" dirty="0" smtClean="0">
                <a:sym typeface="Wingdings" panose="05000000000000000000" pitchFamily="2" charset="2"/>
              </a:rPr>
              <a:t>Europa veroverde Amerika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NL" dirty="0" smtClean="0">
                <a:sym typeface="Wingdings" panose="05000000000000000000" pitchFamily="2" charset="2"/>
              </a:rPr>
              <a:t>Indianen werden daardoor tot slaaf gemaakt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NL" dirty="0" smtClean="0">
                <a:sym typeface="Wingdings" panose="05000000000000000000" pitchFamily="2" charset="2"/>
              </a:rPr>
              <a:t>Ziektes roeiden de indianen uit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NL" dirty="0" smtClean="0">
                <a:sym typeface="Wingdings" panose="05000000000000000000" pitchFamily="2" charset="2"/>
              </a:rPr>
              <a:t>Christendom arriveerde in Amerika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NL" dirty="0" smtClean="0">
                <a:sym typeface="Wingdings" panose="05000000000000000000" pitchFamily="2" charset="2"/>
              </a:rPr>
              <a:t>Europeanen werden rijk door goud</a:t>
            </a:r>
          </a:p>
          <a:p>
            <a:pPr marL="0" indent="0">
              <a:buNone/>
            </a:pPr>
            <a:r>
              <a:rPr lang="nl-NL" dirty="0" err="1" smtClean="0">
                <a:sym typeface="Wingdings" panose="05000000000000000000" pitchFamily="2" charset="2"/>
              </a:rPr>
              <a:t>Enz</a:t>
            </a:r>
            <a:r>
              <a:rPr lang="nl-NL" dirty="0" smtClean="0">
                <a:sym typeface="Wingdings" panose="05000000000000000000" pitchFamily="2" charset="2"/>
              </a:rPr>
              <a:t> … </a:t>
            </a:r>
            <a:r>
              <a:rPr lang="nl-NL" dirty="0" err="1" smtClean="0">
                <a:sym typeface="Wingdings" panose="05000000000000000000" pitchFamily="2" charset="2"/>
              </a:rPr>
              <a:t>enz</a:t>
            </a:r>
            <a:r>
              <a:rPr lang="nl-NL" dirty="0" smtClean="0">
                <a:sym typeface="Wingdings" panose="05000000000000000000" pitchFamily="2" charset="2"/>
              </a:rPr>
              <a:t> … </a:t>
            </a:r>
            <a:r>
              <a:rPr lang="nl-NL" dirty="0" err="1" smtClean="0">
                <a:sym typeface="Wingdings" panose="05000000000000000000" pitchFamily="2" charset="2"/>
              </a:rPr>
              <a:t>enz</a:t>
            </a:r>
            <a:r>
              <a:rPr lang="nl-NL" dirty="0" smtClean="0">
                <a:sym typeface="Wingdings" panose="05000000000000000000" pitchFamily="2" charset="2"/>
              </a:rPr>
              <a:t> …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nl-NL"/>
          </a:p>
        </p:txBody>
      </p:sp>
      <p:pic>
        <p:nvPicPr>
          <p:cNvPr id="2050" name="Picture 2" descr="http://blog.roastedlocally.com/wp-content/uploads/2012/03/Coffee-Histor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7968" y="1964984"/>
            <a:ext cx="5272574" cy="4631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60405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6</TotalTime>
  <Words>155</Words>
  <Application>Microsoft Office PowerPoint</Application>
  <PresentationFormat>Breedbeeld</PresentationFormat>
  <Paragraphs>29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Corbel</vt:lpstr>
      <vt:lpstr>Wingdings</vt:lpstr>
      <vt:lpstr>Parallax</vt:lpstr>
      <vt:lpstr>Meneer, ik heb meer oorzaken en gevolgen?!</vt:lpstr>
      <vt:lpstr>Meerdere oorzaken</vt:lpstr>
      <vt:lpstr>Een voorbeeldje</vt:lpstr>
      <vt:lpstr>Meerdere gevolgen</vt:lpstr>
      <vt:lpstr>Een voorbeeldje: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Meneer, ik heb meer oorzaken en gevolgen?!</dc:title>
  <dc:creator>Marcel Kramer</dc:creator>
  <cp:lastModifiedBy>Marcel Kramer</cp:lastModifiedBy>
  <cp:revision>1</cp:revision>
  <dcterms:created xsi:type="dcterms:W3CDTF">2014-09-24T08:23:56Z</dcterms:created>
  <dcterms:modified xsi:type="dcterms:W3CDTF">2014-09-24T08:30:05Z</dcterms:modified>
</cp:coreProperties>
</file>